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432" r:id="rId2"/>
    <p:sldId id="424" r:id="rId3"/>
    <p:sldId id="425" r:id="rId4"/>
    <p:sldId id="431" r:id="rId5"/>
    <p:sldId id="427" r:id="rId6"/>
    <p:sldId id="426" r:id="rId7"/>
    <p:sldId id="435" r:id="rId8"/>
    <p:sldId id="428" r:id="rId9"/>
    <p:sldId id="429" r:id="rId10"/>
    <p:sldId id="43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4F021-E993-4EE8-BCD2-805D275D6691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7F8C-1EA9-44F1-9262-2B8D5C488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Welcome, introduce yourself and the program. Feel free to share about your education/career background, how long you’ve been teaching,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7F8C-1EA9-44F1-9262-2B8D5C488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3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43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8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04AE-F173-4B68-A0D5-2979681173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08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64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219200"/>
            <a:ext cx="7315200" cy="4419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3200" b="0"/>
            </a:lvl1pPr>
          </a:lstStyle>
          <a:p>
            <a:pPr lvl="0"/>
            <a:r>
              <a:rPr lang="en-US" dirty="0"/>
              <a:t>Text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1AA81-AB63-4E45-873C-9FE3C65062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0042"/>
            <a:ext cx="2552700" cy="4201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C95214-7201-3242-93A8-0FF706AEA192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8638-F32D-C64A-8F16-23BA5F2224DB}"/>
              </a:ext>
            </a:extLst>
          </p:cNvPr>
          <p:cNvSpPr txBox="1"/>
          <p:nvPr userDrawn="1"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Next Session</a:t>
            </a:r>
          </a:p>
        </p:txBody>
      </p:sp>
    </p:spTree>
    <p:extLst>
      <p:ext uri="{BB962C8B-B14F-4D97-AF65-F5344CB8AC3E}">
        <p14:creationId xmlns:p14="http://schemas.microsoft.com/office/powerpoint/2010/main" val="39191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5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2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D527-731D-D143-AA4A-0AC91A7C887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312F-6A48-D940-B92C-02D380293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eattlecentralcreativeacadem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nstagram.com/creative_academ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9EB30E-4B29-BA4A-83F8-065D56D845E8}"/>
              </a:ext>
            </a:extLst>
          </p:cNvPr>
          <p:cNvSpPr txBox="1"/>
          <p:nvPr/>
        </p:nvSpPr>
        <p:spPr>
          <a:xfrm>
            <a:off x="683941" y="1323277"/>
            <a:ext cx="777611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Program Name </a:t>
            </a:r>
          </a:p>
          <a:p>
            <a:pPr algn="ctr">
              <a:spcAft>
                <a:spcPts val="1800"/>
              </a:spcAft>
            </a:pPr>
            <a:r>
              <a:rPr lang="en-US" sz="5400" b="1" dirty="0">
                <a:solidFill>
                  <a:schemeClr val="bg1"/>
                </a:solidFill>
              </a:rPr>
              <a:t>Goes Here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Presenter Name Goes Here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92ABD81-07FF-964D-BD37-B265B5082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" y="-9144"/>
            <a:ext cx="9156192" cy="6867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B4D479-01B3-4BC0-9343-358808C4921D}"/>
              </a:ext>
            </a:extLst>
          </p:cNvPr>
          <p:cNvSpPr txBox="1"/>
          <p:nvPr/>
        </p:nvSpPr>
        <p:spPr>
          <a:xfrm>
            <a:off x="677845" y="977604"/>
            <a:ext cx="777611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Visual Media Program</a:t>
            </a:r>
          </a:p>
          <a:p>
            <a:pPr algn="ctr">
              <a:spcAft>
                <a:spcPts val="1800"/>
              </a:spcAft>
            </a:pPr>
            <a:r>
              <a:rPr lang="en-US" sz="3200" b="1" dirty="0">
                <a:solidFill>
                  <a:schemeClr val="bg1"/>
                </a:solidFill>
              </a:rPr>
              <a:t>(Commercial Video and Photography)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Bliss Holloway - Coordinator</a:t>
            </a:r>
          </a:p>
        </p:txBody>
      </p:sp>
    </p:spTree>
    <p:extLst>
      <p:ext uri="{BB962C8B-B14F-4D97-AF65-F5344CB8AC3E}">
        <p14:creationId xmlns:p14="http://schemas.microsoft.com/office/powerpoint/2010/main" val="168925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832EE-142C-4A5D-9B4A-2D3ACA70FC47}"/>
              </a:ext>
            </a:extLst>
          </p:cNvPr>
          <p:cNvSpPr txBox="1"/>
          <p:nvPr/>
        </p:nvSpPr>
        <p:spPr>
          <a:xfrm>
            <a:off x="1190625" y="1844159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 blank slide (if needed)</a:t>
            </a:r>
          </a:p>
        </p:txBody>
      </p:sp>
    </p:spTree>
    <p:extLst>
      <p:ext uri="{BB962C8B-B14F-4D97-AF65-F5344CB8AC3E}">
        <p14:creationId xmlns:p14="http://schemas.microsoft.com/office/powerpoint/2010/main" val="302255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What is the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DAB1-F2A1-5143-B1BB-73BEFA3BEADB}"/>
              </a:ext>
            </a:extLst>
          </p:cNvPr>
          <p:cNvSpPr txBox="1"/>
          <p:nvPr/>
        </p:nvSpPr>
        <p:spPr>
          <a:xfrm>
            <a:off x="685800" y="1359932"/>
            <a:ext cx="7772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192"/>
                </a:solidFill>
              </a:rPr>
              <a:t>Visual Media at Seattle Central Creative Academy</a:t>
            </a:r>
            <a:endParaRPr lang="en-US" sz="2800" b="1" dirty="0">
              <a:solidFill>
                <a:srgbClr val="005192"/>
              </a:solidFill>
              <a:latin typeface="+mn-lt"/>
            </a:endParaRPr>
          </a:p>
          <a:p>
            <a:r>
              <a:rPr lang="en-US" dirty="0"/>
              <a:t>The Visual Media program is a rigorous 2-year, lockstep program which leads to an AAS degree and provides the framework for a strong portfolio in photography and commercial video production. It focuses on fundamental photo and filmmaking skills, career preparation, and industry standard post-production software and techniques.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918629-EA8F-004D-A9A1-78311BDAD8CB}"/>
              </a:ext>
            </a:extLst>
          </p:cNvPr>
          <p:cNvSpPr/>
          <p:nvPr/>
        </p:nvSpPr>
        <p:spPr>
          <a:xfrm>
            <a:off x="693506" y="3589854"/>
            <a:ext cx="388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192"/>
                </a:solidFill>
                <a:latin typeface="+mn-lt"/>
              </a:rPr>
              <a:t>Where is this program offered?</a:t>
            </a:r>
          </a:p>
          <a:p>
            <a:r>
              <a:rPr lang="en-US" b="1" dirty="0">
                <a:latin typeface="+mn-lt"/>
              </a:rPr>
              <a:t>We are at:</a:t>
            </a:r>
          </a:p>
          <a:p>
            <a:r>
              <a:rPr lang="en-US" sz="2000" b="1" dirty="0">
                <a:latin typeface="+mn-lt"/>
              </a:rPr>
              <a:t>Seattle Central College</a:t>
            </a:r>
          </a:p>
          <a:p>
            <a:r>
              <a:rPr lang="en-US" sz="1400" dirty="0"/>
              <a:t>(Part of the Seattle Central Creative Academy)</a:t>
            </a:r>
            <a:endParaRPr lang="en-US" sz="14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E6AEE-5DC6-EB4E-9B58-759DF764FFA6}"/>
              </a:ext>
            </a:extLst>
          </p:cNvPr>
          <p:cNvSpPr/>
          <p:nvPr/>
        </p:nvSpPr>
        <p:spPr>
          <a:xfrm>
            <a:off x="4572000" y="3589854"/>
            <a:ext cx="388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192"/>
                </a:solidFill>
                <a:latin typeface="+mn-lt"/>
              </a:rPr>
              <a:t>Entry Requirements</a:t>
            </a:r>
          </a:p>
          <a:p>
            <a:r>
              <a:rPr lang="en-US" dirty="0"/>
              <a:t>Admission to Seattle Central College</a:t>
            </a:r>
          </a:p>
          <a:p>
            <a:r>
              <a:rPr lang="en-US" dirty="0"/>
              <a:t>College Composition (English 101) and Pre-Algebra (MAT 081)</a:t>
            </a:r>
          </a:p>
          <a:p>
            <a:r>
              <a:rPr lang="en-US" dirty="0"/>
              <a:t>Portfolio Review</a:t>
            </a:r>
          </a:p>
        </p:txBody>
      </p:sp>
    </p:spTree>
    <p:extLst>
      <p:ext uri="{BB962C8B-B14F-4D97-AF65-F5344CB8AC3E}">
        <p14:creationId xmlns:p14="http://schemas.microsoft.com/office/powerpoint/2010/main" val="208198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Work!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DAB1-F2A1-5143-B1BB-73BEFA3BEADB}"/>
              </a:ext>
            </a:extLst>
          </p:cNvPr>
          <p:cNvSpPr txBox="1"/>
          <p:nvPr/>
        </p:nvSpPr>
        <p:spPr>
          <a:xfrm>
            <a:off x="685800" y="135993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+mn-lt"/>
            </a:endParaRPr>
          </a:p>
          <a:p>
            <a:endParaRPr lang="en-US" dirty="0"/>
          </a:p>
          <a:p>
            <a:endParaRPr lang="en-US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90249-D591-5545-B543-318ABC5EA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077" y="3976665"/>
            <a:ext cx="4597793" cy="2617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2FE8F-3993-9446-8EEE-BB4A0134E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493" y="1452808"/>
            <a:ext cx="2159000" cy="217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EC49B-9C5D-D84F-B0E8-5A8251A81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257299"/>
            <a:ext cx="3821986" cy="25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3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What do you learn?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DAB1-F2A1-5143-B1BB-73BEFA3BEADB}"/>
              </a:ext>
            </a:extLst>
          </p:cNvPr>
          <p:cNvSpPr txBox="1"/>
          <p:nvPr/>
        </p:nvSpPr>
        <p:spPr>
          <a:xfrm>
            <a:off x="685800" y="1359932"/>
            <a:ext cx="777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faculty are industry professionals from the commercial worlds of Filmmaking and Photography. </a:t>
            </a:r>
            <a:r>
              <a:rPr lang="en-US" dirty="0"/>
              <a:t>Many </a:t>
            </a:r>
            <a:r>
              <a:rPr lang="en-US" dirty="0">
                <a:latin typeface="+mn-lt"/>
              </a:rPr>
              <a:t>varied backgrounds.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Assignments are created to mimic the kind of client work that our graduates face in the industry. – Real, professional-level challenges!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Along the way you will examine concepts, ask questions, solve creative problems, and push the boundaries of traditional media using the power of still and motion imagery.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program integrates emerging technologies to keep students current by evolving our curriculum to respond to industry needs and standards.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to expand your knowledge both individually and in small teams to craft creative solutions from aesthetic conception to final application.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590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Education Pathway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DAB1-F2A1-5143-B1BB-73BEFA3BEADB}"/>
              </a:ext>
            </a:extLst>
          </p:cNvPr>
          <p:cNvSpPr txBox="1"/>
          <p:nvPr/>
        </p:nvSpPr>
        <p:spPr>
          <a:xfrm>
            <a:off x="685800" y="1359932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30 Courses over two years – 20 Credits per quarter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Lockstep, only start in the Fall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Classes meet once a week, five days a week from 9:00am to 2:00pm, </a:t>
            </a:r>
            <a:br>
              <a:rPr lang="en-US" dirty="0"/>
            </a:br>
            <a:r>
              <a:rPr lang="en-US" dirty="0"/>
              <a:t>except Friday 9:00am to 3:00pm for New Media.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11-week quarters with no classes during the summer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Required Internship, 3 credits, 99 hours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Classes are a mix of lecture, demonstrations, critiques and lab time.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Two-year program, Associate of Applied Science degree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Upside down articulation with Western Washington and Evergreen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Courses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9644A-C1C8-F94C-916B-75A34E59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1" y="75001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Our Space</a:t>
            </a:r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B5A63BD3-A994-3A40-B3D0-193E530D6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7" y="1772641"/>
            <a:ext cx="8376745" cy="33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01D423-2854-8C48-9232-963FE661F0CD}"/>
              </a:ext>
            </a:extLst>
          </p:cNvPr>
          <p:cNvSpPr txBox="1"/>
          <p:nvPr/>
        </p:nvSpPr>
        <p:spPr>
          <a:xfrm>
            <a:off x="92964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EA48-272D-2549-BD15-FFA90977AE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gradFill>
            <a:gsLst>
              <a:gs pos="0">
                <a:srgbClr val="00A9DC"/>
              </a:gs>
              <a:gs pos="99000">
                <a:srgbClr val="00519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E6794-84CB-7848-906B-1B56A0A361E2}"/>
              </a:ext>
            </a:extLst>
          </p:cNvPr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n-lt"/>
              </a:rPr>
              <a:t>Q &amp;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DDAB1-F2A1-5143-B1BB-73BEFA3BEADB}"/>
              </a:ext>
            </a:extLst>
          </p:cNvPr>
          <p:cNvSpPr txBox="1"/>
          <p:nvPr/>
        </p:nvSpPr>
        <p:spPr>
          <a:xfrm>
            <a:off x="685800" y="1359932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what we do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http://seattlecentralcreativeacademy.com/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https://www.instagram.com/creative_academy/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dirty="0">
                <a:hlinkClick r:id="rId4"/>
              </a:rPr>
              <a:t>https://www.instagram.com/creative_academy_vme/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9BB3E5-919D-0448-9D7A-1BD1FF9AD703}"/>
              </a:ext>
            </a:extLst>
          </p:cNvPr>
          <p:cNvSpPr txBox="1"/>
          <p:nvPr/>
        </p:nvSpPr>
        <p:spPr>
          <a:xfrm>
            <a:off x="3505200" y="4724400"/>
            <a:ext cx="422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Contact Information</a:t>
            </a:r>
          </a:p>
          <a:p>
            <a:r>
              <a:rPr lang="en-US" i="1" dirty="0">
                <a:latin typeface="+mn-lt"/>
              </a:rPr>
              <a:t>Email: </a:t>
            </a:r>
            <a:r>
              <a:rPr lang="en-US" dirty="0" err="1">
                <a:latin typeface="+mn-lt"/>
              </a:rPr>
              <a:t>bliss.Holloway@seattlecolleges.edu</a:t>
            </a:r>
            <a:endParaRPr lang="en-US" dirty="0">
              <a:latin typeface="+mn-lt"/>
            </a:endParaRPr>
          </a:p>
          <a:p>
            <a:r>
              <a:rPr lang="en-US" i="1" dirty="0">
                <a:latin typeface="+mn-lt"/>
              </a:rPr>
              <a:t>Phone: </a:t>
            </a:r>
            <a:r>
              <a:rPr lang="en-US" dirty="0"/>
              <a:t>206-934-4351</a:t>
            </a:r>
          </a:p>
        </p:txBody>
      </p:sp>
    </p:spTree>
    <p:extLst>
      <p:ext uri="{BB962C8B-B14F-4D97-AF65-F5344CB8AC3E}">
        <p14:creationId xmlns:p14="http://schemas.microsoft.com/office/powerpoint/2010/main" val="393566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FA32C-2D67-4ECF-A84D-FF5B8241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Return to Main Session</a:t>
            </a:r>
          </a:p>
          <a:p>
            <a:endParaRPr lang="en-US" dirty="0"/>
          </a:p>
          <a:p>
            <a:r>
              <a:rPr lang="en-US" dirty="0"/>
              <a:t>(select “Leave Breakout Room” to return)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863432-E283-4D7C-950E-E46E1D3E0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0"/>
          <a:stretch/>
        </p:blipFill>
        <p:spPr>
          <a:xfrm>
            <a:off x="872983" y="4467225"/>
            <a:ext cx="7398034" cy="749701"/>
          </a:xfrm>
          <a:prstGeom prst="rect">
            <a:avLst/>
          </a:prstGeom>
        </p:spPr>
      </p:pic>
      <p:pic>
        <p:nvPicPr>
          <p:cNvPr id="10" name="Graphic 9" descr="Arrow: Rotate right with solid fill">
            <a:extLst>
              <a:ext uri="{FF2B5EF4-FFF2-40B4-BE49-F238E27FC236}">
                <a16:creationId xmlns:a16="http://schemas.microsoft.com/office/drawing/2014/main" id="{E04CA5CB-E1CB-4640-B063-B4C654CBE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175" y="35528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8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457</Words>
  <Application>Microsoft Macintosh PowerPoint</Application>
  <PresentationFormat>On-screen Show (4:3)</PresentationFormat>
  <Paragraphs>64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Eickman, Paulette</dc:creator>
  <cp:lastModifiedBy>Holloway, Bliss</cp:lastModifiedBy>
  <cp:revision>13</cp:revision>
  <dcterms:created xsi:type="dcterms:W3CDTF">2021-03-30T22:17:11Z</dcterms:created>
  <dcterms:modified xsi:type="dcterms:W3CDTF">2021-04-19T22:49:08Z</dcterms:modified>
</cp:coreProperties>
</file>